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4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39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196220-CB99-BD0E-AAF7-D15AFECC4E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906736-88EC-BA6C-B311-8A3BB7AE45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31B762-2D28-8311-C7CD-230C80633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CEB9-F5AD-4BC1-9B33-D4549E3CC451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38DF15-B948-E438-2532-24FC18FF9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467F9-8D43-C901-4370-46DC07835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591-81F7-45ED-BC36-E4CF988B2E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9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19FAE-3B66-068F-AA25-4DD953341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206F102-B917-64B9-AD7C-45D69C7C2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A6CE727-7B53-D337-CF9A-7A083D0D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CEB9-F5AD-4BC1-9B33-D4549E3CC451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7CC7FA-FFAA-B70A-3EE5-076E421D3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A39615-76F1-E238-621D-22E7CD347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591-81F7-45ED-BC36-E4CF988B2E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81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D4EE9EA-DFE4-D3B9-66F9-DD371CC46A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0AA5E35-3DA3-4374-D363-8746E121D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687251-26D6-5D82-F235-6F649D526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CEB9-F5AD-4BC1-9B33-D4549E3CC451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393C3E-56B9-C636-2061-494BB935A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E9C072B-AFA2-CBA2-64B2-992DD9F9E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591-81F7-45ED-BC36-E4CF988B2E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38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F7AFC9-542A-C3FE-16ED-70CDDF5BF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E15791-6FB3-810D-154B-818ACF139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BEC664B-FBD6-83FC-6C2B-ED795E833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CEB9-F5AD-4BC1-9B33-D4549E3CC451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3DC961-8A7B-A2FA-1CF0-7F47B3C3C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02935D-57FC-01E1-FA3F-676B03920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591-81F7-45ED-BC36-E4CF988B2E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348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B92E04-2AE4-0837-588F-048DB1F2E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CD433D5-66A2-57EE-4A93-054625CF3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6BC2B6-D715-F4BA-D70A-96238F108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CEB9-F5AD-4BC1-9B33-D4549E3CC451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50C0E9-8DA1-C5CD-8930-91418AF3D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DE7F82-9E08-E708-F93B-51AF94767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591-81F7-45ED-BC36-E4CF988B2E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84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3EF33-86D4-1E45-1462-F418E3123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C44030-06BF-01C8-EB11-6B077091C7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BFE07B5-92CF-5CB5-F78C-FAECCD7BCC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EA5D956-31AE-40C7-F3BB-C3279973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CEB9-F5AD-4BC1-9B33-D4549E3CC451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23357C2-498E-9F1A-6F28-2681292CC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7BACB37-1D66-36C4-F21A-F4DBD3677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591-81F7-45ED-BC36-E4CF988B2E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3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134EC2-44CA-4FFF-1D02-F48311E9D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AA2974E-813C-F92B-493C-08844FC69B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E79C4BF-772B-F962-B505-4FB8AF89C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9F9FA91-DA31-E899-E676-73A6C76BFD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AA37072-196A-F4AA-9BDC-AA3B762EDF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C9CDE45-CD90-8875-0CCB-60A4CADF7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CEB9-F5AD-4BC1-9B33-D4549E3CC451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7519844-3886-9B6F-519F-015B4781E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EFFFBD1-106A-F9E5-FE2E-805E4C14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591-81F7-45ED-BC36-E4CF988B2E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1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F51A18-1064-B59F-D43C-3439F331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129F8E5-FA9D-6879-4DE4-0D8DAA2A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CEB9-F5AD-4BC1-9B33-D4549E3CC451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11E932A-DC20-29B1-37C5-8D470AD5F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4CABB7-C0E0-3E98-AE70-348AB3EA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591-81F7-45ED-BC36-E4CF988B2E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175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A735CEA-5F66-AC19-6BDA-E05C64B93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CEB9-F5AD-4BC1-9B33-D4549E3CC451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045B819-400C-783C-F23B-5E9C33AD8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54A781B-7873-55F6-2697-A1654DE2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591-81F7-45ED-BC36-E4CF988B2E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6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CA45A-71EB-2A76-18D4-2B135B99A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75B87E-7629-F62A-C763-83A828165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A4FB73C-C311-11B8-049F-588E6C751E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6D71A44-C8B3-CC81-7034-344235A6A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CEB9-F5AD-4BC1-9B33-D4549E3CC451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3526891-98B4-76B1-2BC0-E130ECFBE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F4C3693-2AA9-3971-B72D-C3BFB380E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591-81F7-45ED-BC36-E4CF988B2E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156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EDD903-AEEC-8D03-1B6F-578085F6D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9910B0B-D529-563F-ECAF-6221D1B869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47667A5-6B73-C1B2-61D5-E5DA7207D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A395E2-D473-5E17-89B0-0673358B4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CEB9-F5AD-4BC1-9B33-D4549E3CC451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95467C2-1794-B24F-3187-78388D799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C884D1-CFF1-54C9-712F-EA98D4BF1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591-81F7-45ED-BC36-E4CF988B2E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2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3E1CE0D-0152-1B28-9AD0-3B8C1C97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77EED6B-9738-2AE2-1474-FC8F9095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3CCB6A-8D8D-EB2F-9E1F-BAB98657A4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2CEB9-F5AD-4BC1-9B33-D4549E3CC451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C0CA5E-DA45-90A9-CF42-36F93C513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80E4DF0-1776-13EE-EDE0-4797A3085F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BE591-81F7-45ED-BC36-E4CF988B2E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42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1F73C70-3A9D-77EA-390E-C13A54B685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782" y="421055"/>
            <a:ext cx="7793967" cy="3217333"/>
          </a:xfrm>
        </p:spPr>
        <p:txBody>
          <a:bodyPr anchor="b">
            <a:normAutofit/>
          </a:bodyPr>
          <a:lstStyle/>
          <a:p>
            <a:r>
              <a:rPr lang="pt-PT" sz="4000">
                <a:latin typeface="Times New Roman" panose="02020603050405020304" pitchFamily="18" charset="0"/>
                <a:cs typeface="Times New Roman" panose="02020603050405020304" pitchFamily="18" charset="0"/>
              </a:rPr>
              <a:t>TITLE TITLE TITLE TITLE TITLE TITLE TITLE TITLE TITLE TITLE TITLE TITLE TITLE TITLE TITLE</a:t>
            </a:r>
            <a:r>
              <a:rPr lang="pt-PT" sz="4000"/>
              <a:t> </a:t>
            </a:r>
            <a:r>
              <a:rPr lang="pt-PT" sz="4000">
                <a:latin typeface="Times New Roman" panose="02020603050405020304" pitchFamily="18" charset="0"/>
                <a:cs typeface="Times New Roman" panose="02020603050405020304" pitchFamily="18" charset="0"/>
              </a:rPr>
              <a:t>TITLE TITLE TITLE TITLE TITLE TITLE TITLE TITLE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5C2C9A-1DEF-1A0C-B8E6-81BFB37F8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850" y="4059443"/>
            <a:ext cx="4805520" cy="2326946"/>
          </a:xfrm>
        </p:spPr>
        <p:txBody>
          <a:bodyPr anchor="t">
            <a:normAutofit fontScale="92500"/>
          </a:bodyPr>
          <a:lstStyle/>
          <a:p>
            <a:pPr algn="l"/>
            <a:r>
              <a:rPr lang="pt-PT">
                <a:latin typeface="Times New Roman" panose="02020603050405020304" pitchFamily="18" charset="0"/>
                <a:cs typeface="Times New Roman" panose="02020603050405020304" pitchFamily="18" charset="0"/>
              </a:rPr>
              <a:t>Name LastName, University, Country. E-mail: XXXXXXXXXX@XXXXXXX</a:t>
            </a:r>
          </a:p>
          <a:p>
            <a:pPr algn="l"/>
            <a:r>
              <a:rPr lang="pt-PT">
                <a:latin typeface="Times New Roman" panose="02020603050405020304" pitchFamily="18" charset="0"/>
                <a:cs typeface="Times New Roman" panose="02020603050405020304" pitchFamily="18" charset="0"/>
              </a:rPr>
              <a:t>Name LastName, University, Country. E-mail: XXXXXXXXXX@XXXXXXX</a:t>
            </a:r>
          </a:p>
          <a:p>
            <a:pPr algn="l"/>
            <a:r>
              <a:rPr lang="pt-PT">
                <a:latin typeface="Times New Roman" panose="02020603050405020304" pitchFamily="18" charset="0"/>
                <a:cs typeface="Times New Roman" panose="02020603050405020304" pitchFamily="18" charset="0"/>
              </a:rPr>
              <a:t>Name LastName, University, Country. E-mail: XXXXXXXXXX@XXXXXXX</a:t>
            </a:r>
          </a:p>
          <a:p>
            <a:pPr algn="l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magem 4" descr="Logotipo, nome da empresa&#10;&#10;Descrição gerada automaticamente">
            <a:extLst>
              <a:ext uri="{FF2B5EF4-FFF2-40B4-BE49-F238E27FC236}">
                <a16:creationId xmlns:a16="http://schemas.microsoft.com/office/drawing/2014/main" id="{DEB77ECF-733B-CB0A-C0AD-E665C38004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503" y="2129307"/>
            <a:ext cx="3217333" cy="3217333"/>
          </a:xfrm>
          <a:prstGeom prst="rect">
            <a:avLst/>
          </a:prstGeom>
        </p:spPr>
      </p:pic>
      <p:pic>
        <p:nvPicPr>
          <p:cNvPr id="8" name="Imagem 7" descr="Uma imagem contendo Texto&#10;&#10;Descrição gerada automaticamente">
            <a:extLst>
              <a:ext uri="{FF2B5EF4-FFF2-40B4-BE49-F238E27FC236}">
                <a16:creationId xmlns:a16="http://schemas.microsoft.com/office/drawing/2014/main" id="{C8C7E58D-A5EE-D2C9-4D54-8DDE7FF784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800" y="-5735"/>
            <a:ext cx="23622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593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EBB7FA-79D2-BAAD-6E5F-0F9C18B4FE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565E59-61C8-A97F-9549-8D58C084CD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95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EBB7FA-79D2-BAAD-6E5F-0F9C18B4FE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565E59-61C8-A97F-9549-8D58C084CD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45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EBB7FA-79D2-BAAD-6E5F-0F9C18B4FE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565E59-61C8-A97F-9549-8D58C084CD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9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F73C70-3A9D-77EA-390E-C13A54B685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782" y="421055"/>
            <a:ext cx="7793967" cy="3217333"/>
          </a:xfrm>
        </p:spPr>
        <p:txBody>
          <a:bodyPr anchor="b">
            <a:normAutofit/>
          </a:bodyPr>
          <a:lstStyle/>
          <a:p>
            <a:r>
              <a:rPr lang="pt-PT" sz="4000">
                <a:latin typeface="Times New Roman" panose="02020603050405020304" pitchFamily="18" charset="0"/>
                <a:cs typeface="Times New Roman" panose="02020603050405020304" pitchFamily="18" charset="0"/>
              </a:rPr>
              <a:t>TITLE TITLE TITLE TITLE TITLE TITLE TITLE TITLE TITLE TITLE TITLE TITLE TITLE TITLE TITLE</a:t>
            </a:r>
            <a:r>
              <a:rPr lang="pt-PT" sz="4000"/>
              <a:t> </a:t>
            </a:r>
            <a:r>
              <a:rPr lang="pt-PT" sz="4000">
                <a:latin typeface="Times New Roman" panose="02020603050405020304" pitchFamily="18" charset="0"/>
                <a:cs typeface="Times New Roman" panose="02020603050405020304" pitchFamily="18" charset="0"/>
              </a:rPr>
              <a:t>TITLE TITLE TITLE TITLE TITLE TITLE TITLE TITLE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5C2C9A-1DEF-1A0C-B8E6-81BFB37F8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850" y="4059443"/>
            <a:ext cx="4805520" cy="2326946"/>
          </a:xfrm>
        </p:spPr>
        <p:txBody>
          <a:bodyPr anchor="t">
            <a:normAutofit fontScale="92500"/>
          </a:bodyPr>
          <a:lstStyle/>
          <a:p>
            <a:pPr algn="l"/>
            <a:r>
              <a:rPr lang="pt-PT">
                <a:latin typeface="Times New Roman" panose="02020603050405020304" pitchFamily="18" charset="0"/>
                <a:cs typeface="Times New Roman" panose="02020603050405020304" pitchFamily="18" charset="0"/>
              </a:rPr>
              <a:t>Name LastName, University, Country. E-mail: XXXXXXXXXX@XXXXXXX</a:t>
            </a:r>
          </a:p>
          <a:p>
            <a:pPr algn="l"/>
            <a:r>
              <a:rPr lang="pt-PT">
                <a:latin typeface="Times New Roman" panose="02020603050405020304" pitchFamily="18" charset="0"/>
                <a:cs typeface="Times New Roman" panose="02020603050405020304" pitchFamily="18" charset="0"/>
              </a:rPr>
              <a:t>Name LastName, University, Country. E-mail: XXXXXXXXXX@XXXXXXX</a:t>
            </a:r>
          </a:p>
          <a:p>
            <a:pPr algn="l"/>
            <a:r>
              <a:rPr lang="pt-PT">
                <a:latin typeface="Times New Roman" panose="02020603050405020304" pitchFamily="18" charset="0"/>
                <a:cs typeface="Times New Roman" panose="02020603050405020304" pitchFamily="18" charset="0"/>
              </a:rPr>
              <a:t>Name LastName, University, Country. E-mail: XXXXXXXXXX@XXXXXXX</a:t>
            </a:r>
          </a:p>
          <a:p>
            <a:pPr algn="l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 descr="Logotipo, nome da empresa&#10;&#10;Descrição gerada automaticamente">
            <a:extLst>
              <a:ext uri="{FF2B5EF4-FFF2-40B4-BE49-F238E27FC236}">
                <a16:creationId xmlns:a16="http://schemas.microsoft.com/office/drawing/2014/main" id="{DEB77ECF-733B-CB0A-C0AD-E665C38004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039" y="3638388"/>
            <a:ext cx="2326947" cy="2326947"/>
          </a:xfrm>
          <a:prstGeom prst="rect">
            <a:avLst/>
          </a:prstGeom>
        </p:spPr>
      </p:pic>
      <p:pic>
        <p:nvPicPr>
          <p:cNvPr id="8" name="Imagem 7" descr="Uma imagem contendo Texto&#10;&#10;Descrição gerada automaticamente">
            <a:extLst>
              <a:ext uri="{FF2B5EF4-FFF2-40B4-BE49-F238E27FC236}">
                <a16:creationId xmlns:a16="http://schemas.microsoft.com/office/drawing/2014/main" id="{C8C7E58D-A5EE-D2C9-4D54-8DDE7FF784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038" y="866247"/>
            <a:ext cx="2326948" cy="2326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1618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118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do Office</vt:lpstr>
      <vt:lpstr>TITLE TITLE TITLE TITLE TITLE TITLE TITLE TITLE TITLE TITLE TITLE TITLE TITLE TITLE TITLE TITLE TITLE TITLE TITLE TITLE TITLE TITLE TITLE</vt:lpstr>
      <vt:lpstr>Apresentação do PowerPoint</vt:lpstr>
      <vt:lpstr>Apresentação do PowerPoint</vt:lpstr>
      <vt:lpstr>Apresentação do PowerPoint</vt:lpstr>
      <vt:lpstr>TITLE TITLE TITLE TITLE TITLE TITLE TITLE TITLE TITLE TITLE TITLE TITLE TITLE TITLE TITLE TITLE TITLE TITLE TITLE TITLE TITLE TITLE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TITLE TITLE TITLE TITLE TITLE TITLE TITLE TITLE TITLE TITLE TITLE TITLE TITLE TITLE TITLE TITLE TITLE TITLE TITLE TITLE TITLE TITLE</dc:title>
  <dc:creator>Matheus Belucio</dc:creator>
  <cp:lastModifiedBy>Matheus Belucio</cp:lastModifiedBy>
  <cp:revision>2</cp:revision>
  <dcterms:created xsi:type="dcterms:W3CDTF">2022-05-28T14:38:39Z</dcterms:created>
  <dcterms:modified xsi:type="dcterms:W3CDTF">2022-05-28T14:53:22Z</dcterms:modified>
</cp:coreProperties>
</file>